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2" r:id="rId3"/>
    <p:sldId id="304" r:id="rId4"/>
    <p:sldId id="325" r:id="rId5"/>
    <p:sldId id="326" r:id="rId6"/>
    <p:sldId id="327" r:id="rId7"/>
    <p:sldId id="328" r:id="rId8"/>
    <p:sldId id="299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Open Sans Light" pitchFamily="2" charset="0"/>
      <p:regular r:id="rId15"/>
      <p:italic r:id="rId16"/>
    </p:embeddedFont>
    <p:embeddedFont>
      <p:font typeface="Space Grotesk" pitchFamily="2" charset="0"/>
      <p:regular r:id="rId17"/>
      <p:bold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6"/>
            <p14:sldId id="327"/>
            <p14:sldId id="32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aspireinadaykr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8242852" cy="2852737"/>
          </a:xfrm>
        </p:spPr>
        <p:txBody>
          <a:bodyPr/>
          <a:lstStyle/>
          <a:p>
            <a:r>
              <a:rPr lang="en-US" dirty="0"/>
              <a:t>ASP.NET Core Backend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ASP.NET Core Web API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Controller-based API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Minimal API</a:t>
            </a:r>
          </a:p>
        </p:txBody>
      </p:sp>
    </p:spTree>
    <p:extLst>
      <p:ext uri="{BB962C8B-B14F-4D97-AF65-F5344CB8AC3E}">
        <p14:creationId xmlns:p14="http://schemas.microsoft.com/office/powerpoint/2010/main" val="312071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Azure OpenAI SDK</a:t>
            </a:r>
          </a:p>
        </p:txBody>
      </p:sp>
    </p:spTree>
    <p:extLst>
      <p:ext uri="{BB962C8B-B14F-4D97-AF65-F5344CB8AC3E}">
        <p14:creationId xmlns:p14="http://schemas.microsoft.com/office/powerpoint/2010/main" val="34487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Integration with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frontend</a:t>
            </a:r>
          </a:p>
        </p:txBody>
      </p:sp>
    </p:spTree>
    <p:extLst>
      <p:ext uri="{BB962C8B-B14F-4D97-AF65-F5344CB8AC3E}">
        <p14:creationId xmlns:p14="http://schemas.microsoft.com/office/powerpoint/2010/main" val="22792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3DE3EC5-4D8D-0AFB-C417-2B9F31AF9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2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</a:t>
            </a:r>
            <a:r>
              <a:rPr lang="en-US" sz="5400" dirty="0" err="1">
                <a:hlinkClick r:id="rId2"/>
              </a:rPr>
              <a:t>aspireinadaykr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492</TotalTime>
  <Words>94</Words>
  <Application>Microsoft Office PowerPoint</Application>
  <PresentationFormat>Widescreen</PresentationFormat>
  <Paragraphs>9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Space Grotesk Medium</vt:lpstr>
      <vt:lpstr>Consolas</vt:lpstr>
      <vt:lpstr>Arial</vt:lpstr>
      <vt:lpstr>Open Sans Light</vt:lpstr>
      <vt:lpstr>Space Grotesk</vt:lpstr>
      <vt:lpstr>Calibri</vt:lpstr>
      <vt:lpstr>1_Office Theme</vt:lpstr>
      <vt:lpstr>PowerPoint Presentation</vt:lpstr>
      <vt:lpstr>ASP.NET Core Backend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19</cp:revision>
  <dcterms:created xsi:type="dcterms:W3CDTF">2023-09-13T17:25:02Z</dcterms:created>
  <dcterms:modified xsi:type="dcterms:W3CDTF">2024-02-13T08:00:45Z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